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0.xml" ContentType="application/vnd.openxmlformats-officedocument.presentationml.slide+xml"/>
  <Override PartName="/ppt/slides/slide37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slides/slide6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56.xml" ContentType="application/vnd.openxmlformats-officedocument.presentationml.slide+xml"/>
  <Override PartName="/ppt/slides/slide24.xml" ContentType="application/vnd.openxmlformats-officedocument.presentationml.slide+xml"/>
  <Override PartName="/ppt/slides/slide61.xml" ContentType="application/vnd.openxmlformats-officedocument.presentationml.slide+xml"/>
  <Override PartName="/ppt/slides/slide50.xml" ContentType="application/vnd.openxmlformats-officedocument.presentationml.slide+xml"/>
  <Override PartName="/ppt/slides/slide11.xml" ContentType="application/vnd.openxmlformats-officedocument.presentationml.slide+xml"/>
  <Override PartName="/ppt/slides/slide42.xml" ContentType="application/vnd.openxmlformats-officedocument.presentationml.slide+xml"/>
  <Override PartName="/ppt/slides/slide68.xml" ContentType="application/vnd.openxmlformats-officedocument.presentationml.slide+xml"/>
  <Override PartName="/ppt/slides/slide53.xml" ContentType="application/vnd.openxmlformats-officedocument.presentationml.slide+xml"/>
  <Override PartName="/ppt/slides/slide40.xml" ContentType="application/vnd.openxmlformats-officedocument.presentationml.slide+xml"/>
  <Override PartName="/ppt/slides/slide1.xml" ContentType="application/vnd.openxmlformats-officedocument.presentationml.slide+xml"/>
  <Override PartName="/ppt/slides/slide44.xml" ContentType="application/vnd.openxmlformats-officedocument.presentationml.slide+xml"/>
  <Override PartName="/ppt/slides/slide72.xml" ContentType="application/vnd.openxmlformats-officedocument.presentationml.slide+xml"/>
  <Override PartName="/ppt/slides/slide46.xml" ContentType="application/vnd.openxmlformats-officedocument.presentationml.slide+xml"/>
  <Override PartName="/ppt/slides/slide71.xml" ContentType="application/vnd.openxmlformats-officedocument.presentationml.slide+xml"/>
  <Override PartName="/ppt/slides/slide3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74.xml" ContentType="application/vnd.openxmlformats-officedocument.presentationml.slide+xml"/>
  <Override PartName="/ppt/slides/slide58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73.xml" ContentType="application/vnd.openxmlformats-officedocument.presentationml.slide+xml"/>
  <Override PartName="/ppt/slides/slide4.xml" ContentType="application/vnd.openxmlformats-officedocument.presentationml.slide+xml"/>
  <Override PartName="/ppt/slides/slide28.xml" ContentType="application/vnd.openxmlformats-officedocument.presentationml.slide+xml"/>
  <Override PartName="/ppt/slides/slide49.xml" ContentType="application/vnd.openxmlformats-officedocument.presentationml.slide+xml"/>
  <Override PartName="/ppt/slides/slide14.xml" ContentType="application/vnd.openxmlformats-officedocument.presentationml.slide+xml"/>
  <Override PartName="/ppt/slides/slide52.xml" ContentType="application/vnd.openxmlformats-officedocument.presentationml.slide+xml"/>
  <Override PartName="/ppt/slides/slide22.xml" ContentType="application/vnd.openxmlformats-officedocument.presentationml.slide+xml"/>
  <Override PartName="/ppt/slides/slide75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62.xml" ContentType="application/vnd.openxmlformats-officedocument.presentationml.slide+xml"/>
  <Override PartName="/ppt/slides/slide69.xml" ContentType="application/vnd.openxmlformats-officedocument.presentationml.slide+xml"/>
  <Override PartName="/ppt/slides/slide65.xml" ContentType="application/vnd.openxmlformats-officedocument.presentationml.slide+xml"/>
  <Override PartName="/ppt/slides/slide48.xml" ContentType="application/vnd.openxmlformats-officedocument.presentationml.slide+xml"/>
  <Override PartName="/ppt/slides/slide2.xml" ContentType="application/vnd.openxmlformats-officedocument.presentationml.slide+xml"/>
  <Override PartName="/ppt/slides/slide6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54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34.xml" ContentType="application/vnd.openxmlformats-officedocument.presentationml.slide+xml"/>
  <Override PartName="/ppt/slides/slide60.xml" ContentType="application/vnd.openxmlformats-officedocument.presentationml.slide+xml"/>
  <Override PartName="/ppt/slides/slide10.xml" ContentType="application/vnd.openxmlformats-officedocument.presentationml.slide+xml"/>
  <Override PartName="/ppt/slides/slide51.xml" ContentType="application/vnd.openxmlformats-officedocument.presentationml.slide+xml"/>
  <Override PartName="/ppt/slides/slide57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38.xml" ContentType="application/vnd.openxmlformats-officedocument.presentationml.slide+xml"/>
  <Override PartName="/ppt/slides/slide12.xml" ContentType="application/vnd.openxmlformats-officedocument.presentationml.slide+xml"/>
  <Override PartName="/ppt/slides/slide64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6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76.xml" ContentType="application/vnd.openxmlformats-officedocument.presentationml.slide+xml"/>
  <Override PartName="/ppt/slides/slide59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55.xml" ContentType="application/vnd.openxmlformats-officedocument.presentationml.slide+xml"/>
  <Override PartName="/ppt/slides/slide5.xml" ContentType="application/vnd.openxmlformats-officedocument.presentationml.slide+xml"/>
  <Override PartName="/ppt/slides/slide6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34.xml" Type="http://schemas.openxmlformats.org/officeDocument/2006/relationships/slide" Id="rId39"/><Relationship Target="slides/slide33.xml" Type="http://schemas.openxmlformats.org/officeDocument/2006/relationships/slide" Id="rId38"/><Relationship Target="slides/slide32.xml" Type="http://schemas.openxmlformats.org/officeDocument/2006/relationships/slide" Id="rId37"/><Relationship Target="slides/slide31.xml" Type="http://schemas.openxmlformats.org/officeDocument/2006/relationships/slide" Id="rId36"/><Relationship Target="slides/slide25.xml" Type="http://schemas.openxmlformats.org/officeDocument/2006/relationships/slide" Id="rId30"/><Relationship Target="slides/slide26.xml" Type="http://schemas.openxmlformats.org/officeDocument/2006/relationships/slide" Id="rId31"/><Relationship Target="slides/slide66.xml" Type="http://schemas.openxmlformats.org/officeDocument/2006/relationships/slide" Id="rId71"/><Relationship Target="slides/slide29.xml" Type="http://schemas.openxmlformats.org/officeDocument/2006/relationships/slide" Id="rId34"/><Relationship Target="slides/slide65.xml" Type="http://schemas.openxmlformats.org/officeDocument/2006/relationships/slide" Id="rId70"/><Relationship Target="slides/slide30.xml" Type="http://schemas.openxmlformats.org/officeDocument/2006/relationships/slide" Id="rId35"/><Relationship Target="slides/slide27.xml" Type="http://schemas.openxmlformats.org/officeDocument/2006/relationships/slide" Id="rId32"/><Relationship Target="slides/slide28.xml" Type="http://schemas.openxmlformats.org/officeDocument/2006/relationships/slide" Id="rId33"/><Relationship Target="slides/slide70.xml" Type="http://schemas.openxmlformats.org/officeDocument/2006/relationships/slide" Id="rId75"/><Relationship Target="slides/slide69.xml" Type="http://schemas.openxmlformats.org/officeDocument/2006/relationships/slide" Id="rId74"/><Relationship Target="slides/slide68.xml" Type="http://schemas.openxmlformats.org/officeDocument/2006/relationships/slide" Id="rId73"/><Relationship Target="slides/slide67.xml" Type="http://schemas.openxmlformats.org/officeDocument/2006/relationships/slide" Id="rId72"/><Relationship Target="slides/slide74.xml" Type="http://schemas.openxmlformats.org/officeDocument/2006/relationships/slide" Id="rId79"/><Relationship Target="slides/slide73.xml" Type="http://schemas.openxmlformats.org/officeDocument/2006/relationships/slide" Id="rId78"/><Relationship Target="slides/slide72.xml" Type="http://schemas.openxmlformats.org/officeDocument/2006/relationships/slide" Id="rId77"/><Relationship Target="slides/slide71.xml" Type="http://schemas.openxmlformats.org/officeDocument/2006/relationships/slide" Id="rId76"/><Relationship Target="slides/slide43.xml" Type="http://schemas.openxmlformats.org/officeDocument/2006/relationships/slide" Id="rId48"/><Relationship Target="slides/slide42.xml" Type="http://schemas.openxmlformats.org/officeDocument/2006/relationships/slide" Id="rId47"/><Relationship Target="slides/slide44.xml" Type="http://schemas.openxmlformats.org/officeDocument/2006/relationships/slide" Id="rId49"/><Relationship Target="presProps.xml" Type="http://schemas.openxmlformats.org/officeDocument/2006/relationships/presProps" Id="rId2"/><Relationship Target="theme/theme1.xml" Type="http://schemas.openxmlformats.org/officeDocument/2006/relationships/theme" Id="rId1"/><Relationship Target="slides/slide35.xml" Type="http://schemas.openxmlformats.org/officeDocument/2006/relationships/slide" Id="rId40"/><Relationship Target="slideMasters/slideMaster1.xml" Type="http://schemas.openxmlformats.org/officeDocument/2006/relationships/slideMaster" Id="rId4"/><Relationship Target="slides/slide36.xml" Type="http://schemas.openxmlformats.org/officeDocument/2006/relationships/slide" Id="rId41"/><Relationship Target="tableStyles.xml" Type="http://schemas.openxmlformats.org/officeDocument/2006/relationships/tableStyles" Id="rId3"/><Relationship Target="slides/slide37.xml" Type="http://schemas.openxmlformats.org/officeDocument/2006/relationships/slide" Id="rId42"/><Relationship Target="slides/slide75.xml" Type="http://schemas.openxmlformats.org/officeDocument/2006/relationships/slide" Id="rId80"/><Relationship Target="slides/slide38.xml" Type="http://schemas.openxmlformats.org/officeDocument/2006/relationships/slide" Id="rId43"/><Relationship Target="slides/slide39.xml" Type="http://schemas.openxmlformats.org/officeDocument/2006/relationships/slide" Id="rId44"/><Relationship Target="slides/slide40.xml" Type="http://schemas.openxmlformats.org/officeDocument/2006/relationships/slide" Id="rId45"/><Relationship Target="slides/slide76.xml" Type="http://schemas.openxmlformats.org/officeDocument/2006/relationships/slide" Id="rId81"/><Relationship Target="slides/slide41.xml" Type="http://schemas.openxmlformats.org/officeDocument/2006/relationships/slide" Id="rId46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Relationship Target="slides/slide53.xml" Type="http://schemas.openxmlformats.org/officeDocument/2006/relationships/slide" Id="rId58"/><Relationship Target="slides/slide54.xml" Type="http://schemas.openxmlformats.org/officeDocument/2006/relationships/slide" Id="rId59"/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52.xml" Type="http://schemas.openxmlformats.org/officeDocument/2006/relationships/slide" Id="rId57"/><Relationship Target="slides/slide51.xml" Type="http://schemas.openxmlformats.org/officeDocument/2006/relationships/slide" Id="rId56"/><Relationship Target="slides/slide50.xml" Type="http://schemas.openxmlformats.org/officeDocument/2006/relationships/slide" Id="rId55"/><Relationship Target="slides/slide49.xml" Type="http://schemas.openxmlformats.org/officeDocument/2006/relationships/slide" Id="rId54"/><Relationship Target="slides/slide48.xml" Type="http://schemas.openxmlformats.org/officeDocument/2006/relationships/slide" Id="rId53"/><Relationship Target="slides/slide47.xml" Type="http://schemas.openxmlformats.org/officeDocument/2006/relationships/slide" Id="rId52"/><Relationship Target="slides/slide46.xml" Type="http://schemas.openxmlformats.org/officeDocument/2006/relationships/slide" Id="rId51"/><Relationship Target="slides/slide45.xml" Type="http://schemas.openxmlformats.org/officeDocument/2006/relationships/slide" Id="rId50"/><Relationship Target="slides/slide64.xml" Type="http://schemas.openxmlformats.org/officeDocument/2006/relationships/slide" Id="rId69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slides/slide16.xml" Type="http://schemas.openxmlformats.org/officeDocument/2006/relationships/slide" Id="rId21"/><Relationship Target="slides/slide17.xml" Type="http://schemas.openxmlformats.org/officeDocument/2006/relationships/slide" Id="rId22"/><Relationship Target="slides/slide55.xml" Type="http://schemas.openxmlformats.org/officeDocument/2006/relationships/slide" Id="rId60"/><Relationship Target="slides/slide18.xml" Type="http://schemas.openxmlformats.org/officeDocument/2006/relationships/slide" Id="rId2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61.xml" Type="http://schemas.openxmlformats.org/officeDocument/2006/relationships/slide" Id="rId66"/><Relationship Target="slides/slide60.xml" Type="http://schemas.openxmlformats.org/officeDocument/2006/relationships/slide" Id="rId65"/><Relationship Target="slides/slide63.xml" Type="http://schemas.openxmlformats.org/officeDocument/2006/relationships/slide" Id="rId68"/><Relationship Target="slides/slide62.xml" Type="http://schemas.openxmlformats.org/officeDocument/2006/relationships/slide" Id="rId67"/><Relationship Target="slides/slide57.xml" Type="http://schemas.openxmlformats.org/officeDocument/2006/relationships/slide" Id="rId62"/><Relationship Target="slides/slide56.xml" Type="http://schemas.openxmlformats.org/officeDocument/2006/relationships/slide" Id="rId61"/><Relationship Target="slides/slide59.xml" Type="http://schemas.openxmlformats.org/officeDocument/2006/relationships/slide" Id="rId64"/><Relationship Target="slides/slide58.xml" Type="http://schemas.openxmlformats.org/officeDocument/2006/relationships/slide" Id="rId63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1" name="Shape 1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8" name="Shape 1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5" name="Shape 1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2" name="Shape 1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9" name="Shape 1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6" name="Shape 1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3" name="Shape 1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0" name="Shape 2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7" name="Shape 2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4" name="Shape 2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1" name="Shape 2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8" name="Shape 2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5" name="Shape 2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2" name="Shape 2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9" name="Shape 2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6" name="Shape 2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3" name="Shape 2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4" name="Shape 26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0" name="Shape 2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1" name="Shape 27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7" name="Shape 2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8" name="Shape 27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4" name="Shape 2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5" name="Shape 28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1" name="Shape 2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2" name="Shape 29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8" name="Shape 2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9" name="Shape 29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5" name="Shape 3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6" name="Shape 30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2" name="Shape 3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3" name="Shape 31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14" name="Shape 31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9" name="Shape 3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0" name="Shape 32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6" name="Shape 3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7" name="Shape 32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3" name="Shape 3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4" name="Shape 33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0" name="Shape 3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1" name="Shape 34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42" name="Shape 34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7" name="Shape 3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8" name="Shape 34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49" name="Shape 34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4" name="Shape 3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5" name="Shape 35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56" name="Shape 3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1" name="Shape 3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2" name="Shape 36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63" name="Shape 3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8" name="Shape 3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9" name="Shape 36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70" name="Shape 3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5" name="Shape 3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6" name="Shape 37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77" name="Shape 3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2" name="Shape 3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3" name="Shape 38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84" name="Shape 3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9" name="Shape 3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0" name="Shape 39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91" name="Shape 3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6" name="Shape 3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7" name="Shape 39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98" name="Shape 39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3" name="Shape 4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4" name="Shape 40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05" name="Shape 4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0" name="Shape 4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1" name="Shape 41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12" name="Shape 41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7" name="Shape 4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8" name="Shape 41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19" name="Shape 4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4" name="Shape 4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5" name="Shape 42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26" name="Shape 42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1" name="Shape 4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2" name="Shape 43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33" name="Shape 4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8" name="Shape 4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9" name="Shape 43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40" name="Shape 4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5" name="Shape 4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6" name="Shape 44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47" name="Shape 4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52" name="Shape 4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3" name="Shape 45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54" name="Shape 4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59" name="Shape 4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0" name="Shape 46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61" name="Shape 4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66" name="Shape 4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7" name="Shape 46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68" name="Shape 4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73" name="Shape 4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4" name="Shape 47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75" name="Shape 4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0" name="Shape 4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1" name="Shape 48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82" name="Shape 4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7" name="Shape 4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8" name="Shape 48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89" name="Shape 48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4" name="Shape 4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5" name="Shape 49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96" name="Shape 4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1" name="Shape 5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2" name="Shape 50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03" name="Shape 5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8" name="Shape 5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9" name="Shape 50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10" name="Shape 51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15" name="Shape 5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6" name="Shape 51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17" name="Shape 51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22" name="Shape 5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3" name="Shape 52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24" name="Shape 52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29" name="Shape 5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0" name="Shape 53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31" name="Shape 53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36" name="Shape 5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7" name="Shape 53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38" name="Shape 5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43" name="Shape 5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4" name="Shape 54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45" name="Shape 5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0" name="Shape 5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1" name="Shape 55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52" name="Shape 5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idx="1" type="subTitle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5875078" x="457200"/>
            <a:ext cy="692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1pPr>
            <a:lvl2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2pPr>
            <a:lvl3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3pPr>
            <a:lvl4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4pPr>
            <a:lvl5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5pPr>
            <a:lvl6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6pPr>
            <a:lvl7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7pPr>
            <a:lvl8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8pPr>
            <a:lvl9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t="50%" b="50%" r="50%" l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indent="2286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2286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2286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2286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2286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2286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2286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2286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2286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342900" marL="342900">
              <a:spcBef>
                <a:spcPts val="600"/>
              </a:spcBef>
              <a:buClr>
                <a:schemeClr val="lt1"/>
              </a:buClr>
              <a:buSzPct val="166666"/>
              <a:buFont typeface="Arial"/>
              <a:buChar char="•"/>
              <a:defRPr strike="noStrike" u="none" b="0" cap="none" baseline="0" sz="30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285750" marL="742950">
              <a:spcBef>
                <a:spcPts val="480"/>
              </a:spcBef>
              <a:buClr>
                <a:schemeClr val="lt1"/>
              </a:buClr>
              <a:buSzPct val="100000"/>
              <a:buFont typeface="Courier New"/>
              <a:buChar char="o"/>
              <a:defRPr strike="noStrike" u="none" b="0" cap="none" baseline="0" sz="24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228600" marL="1143000">
              <a:spcBef>
                <a:spcPts val="480"/>
              </a:spcBef>
              <a:buClr>
                <a:schemeClr val="lt1"/>
              </a:buClr>
              <a:buSzPct val="100000"/>
              <a:buFont typeface="Wingdings"/>
              <a:buChar char="§"/>
              <a:defRPr strike="noStrike" u="none" b="0" cap="none" baseline="0" sz="24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228600" marL="160020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228600" marL="205740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228600" marL="251460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228600" marL="297180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228600" marL="342900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228600" marL="388620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jp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jp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jp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jp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jp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55.jp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jp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jp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1.jp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jp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8.jp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jp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9.jp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0.jp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2.jp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4.jpg" Type="http://schemas.openxmlformats.org/officeDocument/2006/relationships/image" Id="rId3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3.jpg" Type="http://schemas.openxmlformats.org/officeDocument/2006/relationships/image" Id="rId3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5.jpg" Type="http://schemas.openxmlformats.org/officeDocument/2006/relationships/image" Id="rId3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6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7.jpg" Type="http://schemas.openxmlformats.org/officeDocument/2006/relationships/image" Id="rId3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0.jpg" Type="http://schemas.openxmlformats.org/officeDocument/2006/relationships/image" Id="rId3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9.jpg" Type="http://schemas.openxmlformats.org/officeDocument/2006/relationships/image" Id="rId3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8.jpg" Type="http://schemas.openxmlformats.org/officeDocument/2006/relationships/image" Id="rId3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1.jpg" Type="http://schemas.openxmlformats.org/officeDocument/2006/relationships/image" Id="rId3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3.jpg" Type="http://schemas.openxmlformats.org/officeDocument/2006/relationships/image" Id="rId3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2.jpg" Type="http://schemas.openxmlformats.org/officeDocument/2006/relationships/image" Id="rId3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4.jpg" Type="http://schemas.openxmlformats.org/officeDocument/2006/relationships/image" Id="rId3"/></Relationships>
</file>

<file path=ppt/slides/_rels/slide38.xml.rels><?xml version="1.0" encoding="UTF-8" standalone="yes"?><Relationships xmlns="http://schemas.openxmlformats.org/package/2006/relationships"><Relationship Target="../notesSlides/notesSlide3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5.jpg" Type="http://schemas.openxmlformats.org/officeDocument/2006/relationships/image" Id="rId3"/></Relationships>
</file>

<file path=ppt/slides/_rels/slide39.xml.rels><?xml version="1.0" encoding="UTF-8" standalone="yes"?><Relationships xmlns="http://schemas.openxmlformats.org/package/2006/relationships"><Relationship Target="../notesSlides/notesSlide3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6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40.xml.rels><?xml version="1.0" encoding="UTF-8" standalone="yes"?><Relationships xmlns="http://schemas.openxmlformats.org/package/2006/relationships"><Relationship Target="../notesSlides/notesSlide4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8.jpg" Type="http://schemas.openxmlformats.org/officeDocument/2006/relationships/image" Id="rId3"/></Relationships>
</file>

<file path=ppt/slides/_rels/slide41.xml.rels><?xml version="1.0" encoding="UTF-8" standalone="yes"?><Relationships xmlns="http://schemas.openxmlformats.org/package/2006/relationships"><Relationship Target="../notesSlides/notesSlide4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7.jpg" Type="http://schemas.openxmlformats.org/officeDocument/2006/relationships/image" Id="rId3"/></Relationships>
</file>

<file path=ppt/slides/_rels/slide42.xml.rels><?xml version="1.0" encoding="UTF-8" standalone="yes"?><Relationships xmlns="http://schemas.openxmlformats.org/package/2006/relationships"><Relationship Target="../notesSlides/notesSlide4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9.jpg" Type="http://schemas.openxmlformats.org/officeDocument/2006/relationships/image" Id="rId3"/></Relationships>
</file>

<file path=ppt/slides/_rels/slide43.xml.rels><?xml version="1.0" encoding="UTF-8" standalone="yes"?><Relationships xmlns="http://schemas.openxmlformats.org/package/2006/relationships"><Relationship Target="../notesSlides/notesSlide4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40.jpg" Type="http://schemas.openxmlformats.org/officeDocument/2006/relationships/image" Id="rId3"/></Relationships>
</file>

<file path=ppt/slides/_rels/slide44.xml.rels><?xml version="1.0" encoding="UTF-8" standalone="yes"?><Relationships xmlns="http://schemas.openxmlformats.org/package/2006/relationships"><Relationship Target="../notesSlides/notesSlide4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41.jpg" Type="http://schemas.openxmlformats.org/officeDocument/2006/relationships/image" Id="rId3"/></Relationships>
</file>

<file path=ppt/slides/_rels/slide45.xml.rels><?xml version="1.0" encoding="UTF-8" standalone="yes"?><Relationships xmlns="http://schemas.openxmlformats.org/package/2006/relationships"><Relationship Target="../notesSlides/notesSlide4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42.jpg" Type="http://schemas.openxmlformats.org/officeDocument/2006/relationships/image" Id="rId3"/></Relationships>
</file>

<file path=ppt/slides/_rels/slide46.xml.rels><?xml version="1.0" encoding="UTF-8" standalone="yes"?><Relationships xmlns="http://schemas.openxmlformats.org/package/2006/relationships"><Relationship Target="../notesSlides/notesSlide4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45.jpg" Type="http://schemas.openxmlformats.org/officeDocument/2006/relationships/image" Id="rId3"/></Relationships>
</file>

<file path=ppt/slides/_rels/slide47.xml.rels><?xml version="1.0" encoding="UTF-8" standalone="yes"?><Relationships xmlns="http://schemas.openxmlformats.org/package/2006/relationships"><Relationship Target="../notesSlides/notesSlide4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43.jpg" Type="http://schemas.openxmlformats.org/officeDocument/2006/relationships/image" Id="rId3"/></Relationships>
</file>

<file path=ppt/slides/_rels/slide48.xml.rels><?xml version="1.0" encoding="UTF-8" standalone="yes"?><Relationships xmlns="http://schemas.openxmlformats.org/package/2006/relationships"><Relationship Target="../notesSlides/notesSlide4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44.jpg" Type="http://schemas.openxmlformats.org/officeDocument/2006/relationships/image" Id="rId3"/></Relationships>
</file>

<file path=ppt/slides/_rels/slide49.xml.rels><?xml version="1.0" encoding="UTF-8" standalone="yes"?><Relationships xmlns="http://schemas.openxmlformats.org/package/2006/relationships"><Relationship Target="../notesSlides/notesSlide4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46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jpg" Type="http://schemas.openxmlformats.org/officeDocument/2006/relationships/image" Id="rId3"/></Relationships>
</file>

<file path=ppt/slides/_rels/slide50.xml.rels><?xml version="1.0" encoding="UTF-8" standalone="yes"?><Relationships xmlns="http://schemas.openxmlformats.org/package/2006/relationships"><Relationship Target="../notesSlides/notesSlide5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48.jpg" Type="http://schemas.openxmlformats.org/officeDocument/2006/relationships/image" Id="rId3"/></Relationships>
</file>

<file path=ppt/slides/_rels/slide51.xml.rels><?xml version="1.0" encoding="UTF-8" standalone="yes"?><Relationships xmlns="http://schemas.openxmlformats.org/package/2006/relationships"><Relationship Target="../notesSlides/notesSlide5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47.jpg" Type="http://schemas.openxmlformats.org/officeDocument/2006/relationships/image" Id="rId3"/></Relationships>
</file>

<file path=ppt/slides/_rels/slide52.xml.rels><?xml version="1.0" encoding="UTF-8" standalone="yes"?><Relationships xmlns="http://schemas.openxmlformats.org/package/2006/relationships"><Relationship Target="../notesSlides/notesSlide5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49.jpg" Type="http://schemas.openxmlformats.org/officeDocument/2006/relationships/image" Id="rId3"/></Relationships>
</file>

<file path=ppt/slides/_rels/slide53.xml.rels><?xml version="1.0" encoding="UTF-8" standalone="yes"?><Relationships xmlns="http://schemas.openxmlformats.org/package/2006/relationships"><Relationship Target="../notesSlides/notesSlide5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50.jpg" Type="http://schemas.openxmlformats.org/officeDocument/2006/relationships/image" Id="rId3"/></Relationships>
</file>

<file path=ppt/slides/_rels/slide54.xml.rels><?xml version="1.0" encoding="UTF-8" standalone="yes"?><Relationships xmlns="http://schemas.openxmlformats.org/package/2006/relationships"><Relationship Target="../notesSlides/notesSlide5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52.jpg" Type="http://schemas.openxmlformats.org/officeDocument/2006/relationships/image" Id="rId3"/></Relationships>
</file>

<file path=ppt/slides/_rels/slide55.xml.rels><?xml version="1.0" encoding="UTF-8" standalone="yes"?><Relationships xmlns="http://schemas.openxmlformats.org/package/2006/relationships"><Relationship Target="../notesSlides/notesSlide5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53.jpg" Type="http://schemas.openxmlformats.org/officeDocument/2006/relationships/image" Id="rId3"/></Relationships>
</file>

<file path=ppt/slides/_rels/slide56.xml.rels><?xml version="1.0" encoding="UTF-8" standalone="yes"?><Relationships xmlns="http://schemas.openxmlformats.org/package/2006/relationships"><Relationship Target="../notesSlides/notesSlide5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54.jpg" Type="http://schemas.openxmlformats.org/officeDocument/2006/relationships/image" Id="rId3"/></Relationships>
</file>

<file path=ppt/slides/_rels/slide57.xml.rels><?xml version="1.0" encoding="UTF-8" standalone="yes"?><Relationships xmlns="http://schemas.openxmlformats.org/package/2006/relationships"><Relationship Target="../notesSlides/notesSlide5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51.jpg" Type="http://schemas.openxmlformats.org/officeDocument/2006/relationships/image" Id="rId3"/></Relationships>
</file>

<file path=ppt/slides/_rels/slide58.xml.rels><?xml version="1.0" encoding="UTF-8" standalone="yes"?><Relationships xmlns="http://schemas.openxmlformats.org/package/2006/relationships"><Relationship Target="../notesSlides/notesSlide5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57.jpg" Type="http://schemas.openxmlformats.org/officeDocument/2006/relationships/image" Id="rId3"/></Relationships>
</file>

<file path=ppt/slides/_rels/slide59.xml.rels><?xml version="1.0" encoding="UTF-8" standalone="yes"?><Relationships xmlns="http://schemas.openxmlformats.org/package/2006/relationships"><Relationship Target="../notesSlides/notesSlide5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58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jpg" Type="http://schemas.openxmlformats.org/officeDocument/2006/relationships/image" Id="rId3"/></Relationships>
</file>

<file path=ppt/slides/_rels/slide60.xml.rels><?xml version="1.0" encoding="UTF-8" standalone="yes"?><Relationships xmlns="http://schemas.openxmlformats.org/package/2006/relationships"><Relationship Target="../notesSlides/notesSlide6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56.jpg" Type="http://schemas.openxmlformats.org/officeDocument/2006/relationships/image" Id="rId3"/></Relationships>
</file>

<file path=ppt/slides/_rels/slide61.xml.rels><?xml version="1.0" encoding="UTF-8" standalone="yes"?><Relationships xmlns="http://schemas.openxmlformats.org/package/2006/relationships"><Relationship Target="../notesSlides/notesSlide6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59.jpg" Type="http://schemas.openxmlformats.org/officeDocument/2006/relationships/image" Id="rId3"/></Relationships>
</file>

<file path=ppt/slides/_rels/slide62.xml.rels><?xml version="1.0" encoding="UTF-8" standalone="yes"?><Relationships xmlns="http://schemas.openxmlformats.org/package/2006/relationships"><Relationship Target="../notesSlides/notesSlide6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60.jpg" Type="http://schemas.openxmlformats.org/officeDocument/2006/relationships/image" Id="rId3"/></Relationships>
</file>

<file path=ppt/slides/_rels/slide63.xml.rels><?xml version="1.0" encoding="UTF-8" standalone="yes"?><Relationships xmlns="http://schemas.openxmlformats.org/package/2006/relationships"><Relationship Target="../notesSlides/notesSlide6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61.jpg" Type="http://schemas.openxmlformats.org/officeDocument/2006/relationships/image" Id="rId3"/></Relationships>
</file>

<file path=ppt/slides/_rels/slide64.xml.rels><?xml version="1.0" encoding="UTF-8" standalone="yes"?><Relationships xmlns="http://schemas.openxmlformats.org/package/2006/relationships"><Relationship Target="../notesSlides/notesSlide6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62.jpg" Type="http://schemas.openxmlformats.org/officeDocument/2006/relationships/image" Id="rId3"/></Relationships>
</file>

<file path=ppt/slides/_rels/slide65.xml.rels><?xml version="1.0" encoding="UTF-8" standalone="yes"?><Relationships xmlns="http://schemas.openxmlformats.org/package/2006/relationships"><Relationship Target="../notesSlides/notesSlide6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64.jpg" Type="http://schemas.openxmlformats.org/officeDocument/2006/relationships/image" Id="rId3"/></Relationships>
</file>

<file path=ppt/slides/_rels/slide66.xml.rels><?xml version="1.0" encoding="UTF-8" standalone="yes"?><Relationships xmlns="http://schemas.openxmlformats.org/package/2006/relationships"><Relationship Target="../notesSlides/notesSlide6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67.jpg" Type="http://schemas.openxmlformats.org/officeDocument/2006/relationships/image" Id="rId3"/></Relationships>
</file>

<file path=ppt/slides/_rels/slide67.xml.rels><?xml version="1.0" encoding="UTF-8" standalone="yes"?><Relationships xmlns="http://schemas.openxmlformats.org/package/2006/relationships"><Relationship Target="../notesSlides/notesSlide6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63.jpg" Type="http://schemas.openxmlformats.org/officeDocument/2006/relationships/image" Id="rId3"/></Relationships>
</file>

<file path=ppt/slides/_rels/slide68.xml.rels><?xml version="1.0" encoding="UTF-8" standalone="yes"?><Relationships xmlns="http://schemas.openxmlformats.org/package/2006/relationships"><Relationship Target="../notesSlides/notesSlide6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65.jpg" Type="http://schemas.openxmlformats.org/officeDocument/2006/relationships/image" Id="rId3"/></Relationships>
</file>

<file path=ppt/slides/_rels/slide69.xml.rels><?xml version="1.0" encoding="UTF-8" standalone="yes"?><Relationships xmlns="http://schemas.openxmlformats.org/package/2006/relationships"><Relationship Target="../notesSlides/notesSlide6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68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70.xml.rels><?xml version="1.0" encoding="UTF-8" standalone="yes"?><Relationships xmlns="http://schemas.openxmlformats.org/package/2006/relationships"><Relationship Target="../notesSlides/notesSlide7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66.jpg" Type="http://schemas.openxmlformats.org/officeDocument/2006/relationships/image" Id="rId3"/></Relationships>
</file>

<file path=ppt/slides/_rels/slide71.xml.rels><?xml version="1.0" encoding="UTF-8" standalone="yes"?><Relationships xmlns="http://schemas.openxmlformats.org/package/2006/relationships"><Relationship Target="../notesSlides/notesSlide7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70.jpg" Type="http://schemas.openxmlformats.org/officeDocument/2006/relationships/image" Id="rId3"/></Relationships>
</file>

<file path=ppt/slides/_rels/slide72.xml.rels><?xml version="1.0" encoding="UTF-8" standalone="yes"?><Relationships xmlns="http://schemas.openxmlformats.org/package/2006/relationships"><Relationship Target="../notesSlides/notesSlide7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71.jpg" Type="http://schemas.openxmlformats.org/officeDocument/2006/relationships/image" Id="rId3"/></Relationships>
</file>

<file path=ppt/slides/_rels/slide73.xml.rels><?xml version="1.0" encoding="UTF-8" standalone="yes"?><Relationships xmlns="http://schemas.openxmlformats.org/package/2006/relationships"><Relationship Target="../notesSlides/notesSlide7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72.jpg" Type="http://schemas.openxmlformats.org/officeDocument/2006/relationships/image" Id="rId3"/></Relationships>
</file>

<file path=ppt/slides/_rels/slide74.xml.rels><?xml version="1.0" encoding="UTF-8" standalone="yes"?><Relationships xmlns="http://schemas.openxmlformats.org/package/2006/relationships"><Relationship Target="../notesSlides/notesSlide7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69.jpg" Type="http://schemas.openxmlformats.org/officeDocument/2006/relationships/image" Id="rId3"/></Relationships>
</file>

<file path=ppt/slides/_rels/slide75.xml.rels><?xml version="1.0" encoding="UTF-8" standalone="yes"?><Relationships xmlns="http://schemas.openxmlformats.org/package/2006/relationships"><Relationship Target="../notesSlides/notesSlide7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73.jpg" Type="http://schemas.openxmlformats.org/officeDocument/2006/relationships/image" Id="rId3"/></Relationships>
</file>

<file path=ppt/slides/_rels/slide76.xml.rels><?xml version="1.0" encoding="UTF-8" standalone="yes"?><Relationships xmlns="http://schemas.openxmlformats.org/package/2006/relationships"><Relationship Target="../notesSlides/notesSlide7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74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y="2111123" x="685800"/>
            <a:ext cy="1546474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Shrubs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y="3786737" x="685800"/>
            <a:ext cy="1046317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Japanese Boxwood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87" name="Shape 87"/>
          <p:cNvSpPr/>
          <p:nvPr/>
        </p:nvSpPr>
        <p:spPr>
          <a:xfrm>
            <a:off y="1785650" x="2226924"/>
            <a:ext cy="4515100" cx="60396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Pink Powder Puff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94" name="Shape 94"/>
          <p:cNvSpPr/>
          <p:nvPr/>
        </p:nvSpPr>
        <p:spPr>
          <a:xfrm>
            <a:off y="1735425" x="2273149"/>
            <a:ext cy="4520825" cx="60548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Japanese Camellia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01" name="Shape 101"/>
          <p:cNvSpPr/>
          <p:nvPr/>
        </p:nvSpPr>
        <p:spPr>
          <a:xfrm>
            <a:off y="1794300" x="2935825"/>
            <a:ext cy="4708525" cx="54827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Camellia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08" name="Shape 108"/>
          <p:cNvSpPr/>
          <p:nvPr/>
        </p:nvSpPr>
        <p:spPr>
          <a:xfrm>
            <a:off y="1948850" x="1610475"/>
            <a:ext cy="4377175" cx="66044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Natal Plum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15" name="Shape 115"/>
          <p:cNvSpPr/>
          <p:nvPr/>
        </p:nvSpPr>
        <p:spPr>
          <a:xfrm>
            <a:off y="1729150" x="2211525"/>
            <a:ext cy="4537949" cx="60965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Carmel Creeper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22" name="Shape 122"/>
          <p:cNvSpPr/>
          <p:nvPr/>
        </p:nvSpPr>
        <p:spPr>
          <a:xfrm>
            <a:off y="2196100" x="3922175"/>
            <a:ext cy="3963674" cx="39636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Night Jessamine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29" name="Shape 129"/>
          <p:cNvSpPr/>
          <p:nvPr/>
        </p:nvSpPr>
        <p:spPr>
          <a:xfrm>
            <a:off y="1417650" x="4270700"/>
            <a:ext cy="4883124" cx="36071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Orchid Rockrose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36" name="Shape 136"/>
          <p:cNvSpPr/>
          <p:nvPr/>
        </p:nvSpPr>
        <p:spPr>
          <a:xfrm>
            <a:off y="1841624" x="1511774"/>
            <a:ext cy="4519775" cx="67539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Sunset Gold Breath of Heaven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43" name="Shape 143"/>
          <p:cNvSpPr/>
          <p:nvPr/>
        </p:nvSpPr>
        <p:spPr>
          <a:xfrm>
            <a:off y="1703749" x="2134449"/>
            <a:ext cy="4721149" cx="63079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Rock Cotoneaster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50" name="Shape 150"/>
          <p:cNvSpPr/>
          <p:nvPr/>
        </p:nvSpPr>
        <p:spPr>
          <a:xfrm>
            <a:off y="1768000" x="2196074"/>
            <a:ext cy="4644225" cx="62181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Pink Abelia</a:t>
            </a:r>
          </a:p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31" name="Shape 31"/>
          <p:cNvSpPr/>
          <p:nvPr/>
        </p:nvSpPr>
        <p:spPr>
          <a:xfrm>
            <a:off y="1749675" x="1949525"/>
            <a:ext cy="4482174" cx="60323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False Heather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57" name="Shape 157"/>
          <p:cNvSpPr/>
          <p:nvPr/>
        </p:nvSpPr>
        <p:spPr>
          <a:xfrm>
            <a:off y="1731625" x="2519724"/>
            <a:ext cy="4587275" cx="57947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Sago Palm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64" name="Shape 164"/>
          <p:cNvSpPr/>
          <p:nvPr/>
        </p:nvSpPr>
        <p:spPr>
          <a:xfrm>
            <a:off y="1751249" x="4060875"/>
            <a:ext cy="4534950" cx="40228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Winter Daphne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71" name="Shape 171"/>
          <p:cNvSpPr/>
          <p:nvPr/>
        </p:nvSpPr>
        <p:spPr>
          <a:xfrm>
            <a:off y="1710150" x="2273174"/>
            <a:ext cy="4547975" cx="60513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Purple Hop Bush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78" name="Shape 178"/>
          <p:cNvSpPr/>
          <p:nvPr/>
        </p:nvSpPr>
        <p:spPr>
          <a:xfrm>
            <a:off y="1826224" x="1337750"/>
            <a:ext cy="4508949" cx="69262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Pride of Madeira</a:t>
            </a: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85" name="Shape 185"/>
          <p:cNvSpPr/>
          <p:nvPr/>
        </p:nvSpPr>
        <p:spPr>
          <a:xfrm>
            <a:off y="1755799" x="1795424"/>
            <a:ext cy="4408850" cx="6259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Pink Escallonia </a:t>
            </a:r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92" name="Shape 192"/>
          <p:cNvSpPr/>
          <p:nvPr/>
        </p:nvSpPr>
        <p:spPr>
          <a:xfrm>
            <a:off y="1750449" x="1410125"/>
            <a:ext cy="4623674" cx="69553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Golden Euonymus</a:t>
            </a:r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99" name="Shape 199"/>
          <p:cNvSpPr/>
          <p:nvPr/>
        </p:nvSpPr>
        <p:spPr>
          <a:xfrm>
            <a:off y="1768000" x="1425524"/>
            <a:ext cy="4572599" cx="6962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Japanese Aralia</a:t>
            </a: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206" name="Shape 206"/>
          <p:cNvSpPr/>
          <p:nvPr/>
        </p:nvSpPr>
        <p:spPr>
          <a:xfrm>
            <a:off y="1765025" x="2319399"/>
            <a:ext cy="4592799" cx="60867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Pineapple Guava</a:t>
            </a:r>
          </a:p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213" name="Shape 213"/>
          <p:cNvSpPr/>
          <p:nvPr/>
        </p:nvSpPr>
        <p:spPr>
          <a:xfrm>
            <a:off y="1717899" x="2226924"/>
            <a:ext cy="4537500" cx="60332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Miniature Gardenia</a:t>
            </a:r>
          </a:p>
        </p:txBody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220" name="Shape 220"/>
          <p:cNvSpPr/>
          <p:nvPr/>
        </p:nvSpPr>
        <p:spPr>
          <a:xfrm>
            <a:off y="1785900" x="3367349"/>
            <a:ext cy="4497750" cx="50250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Flowering Maple</a:t>
            </a:r>
          </a:p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38" name="Shape 38"/>
          <p:cNvSpPr/>
          <p:nvPr/>
        </p:nvSpPr>
        <p:spPr>
          <a:xfrm>
            <a:off y="1600200" x="2519699"/>
            <a:ext cy="4636200" cx="58382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Everblooming Gardenia</a:t>
            </a:r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227" name="Shape 227"/>
          <p:cNvSpPr/>
          <p:nvPr/>
        </p:nvSpPr>
        <p:spPr>
          <a:xfrm>
            <a:off y="1790675" x="1440950"/>
            <a:ext cy="4550749" cx="68918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Noell’s Grevillea</a:t>
            </a:r>
          </a:p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234" name="Shape 234"/>
          <p:cNvSpPr/>
          <p:nvPr/>
        </p:nvSpPr>
        <p:spPr>
          <a:xfrm>
            <a:off y="1866999" x="1379300"/>
            <a:ext cy="4488974" cx="70615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Chinese Hibiscus</a:t>
            </a:r>
          </a:p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241" name="Shape 241"/>
          <p:cNvSpPr/>
          <p:nvPr/>
        </p:nvSpPr>
        <p:spPr>
          <a:xfrm>
            <a:off y="1832650" x="2519750"/>
            <a:ext cy="4468099" cx="59190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Rose of Sharon</a:t>
            </a:r>
          </a:p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248" name="Shape 248"/>
          <p:cNvSpPr/>
          <p:nvPr/>
        </p:nvSpPr>
        <p:spPr>
          <a:xfrm>
            <a:off y="1864274" x="5170475"/>
            <a:ext cy="4445474" cx="30843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Bigleaf Hydrangea</a:t>
            </a:r>
          </a:p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255" name="Shape 255"/>
          <p:cNvSpPr/>
          <p:nvPr/>
        </p:nvSpPr>
        <p:spPr>
          <a:xfrm>
            <a:off y="1677900" x="2041974"/>
            <a:ext cy="4686225" cx="62398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9" name="Shape 2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0" name="Shape 26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Gold Coast Juniper</a:t>
            </a:r>
          </a:p>
        </p:txBody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262" name="Shape 262"/>
          <p:cNvSpPr/>
          <p:nvPr/>
        </p:nvSpPr>
        <p:spPr>
          <a:xfrm>
            <a:off y="1769024" x="2180650"/>
            <a:ext cy="4410175" cx="60721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6" name="Shape 2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7" name="Shape 26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Hollywood Juniper</a:t>
            </a:r>
          </a:p>
        </p:txBody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269" name="Shape 269"/>
          <p:cNvSpPr/>
          <p:nvPr/>
        </p:nvSpPr>
        <p:spPr>
          <a:xfrm>
            <a:off y="1894674" x="4615674"/>
            <a:ext cy="4378750" cx="37834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3" name="Shape 2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4" name="Shape 27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Shore Juniper</a:t>
            </a:r>
          </a:p>
        </p:txBody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276" name="Shape 276"/>
          <p:cNvSpPr/>
          <p:nvPr/>
        </p:nvSpPr>
        <p:spPr>
          <a:xfrm>
            <a:off y="1758275" x="2134475"/>
            <a:ext cy="4581450" cx="61094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0" name="Shape 2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1" name="Shape 28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Dwarf Japanese Garden Juniper</a:t>
            </a:r>
          </a:p>
        </p:txBody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283" name="Shape 283"/>
          <p:cNvSpPr/>
          <p:nvPr/>
        </p:nvSpPr>
        <p:spPr>
          <a:xfrm>
            <a:off y="1724625" x="1583175"/>
            <a:ext cy="4483450" cx="67414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7" name="Shape 2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8" name="Shape 28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New Zealand Tea Tree</a:t>
            </a:r>
          </a:p>
        </p:txBody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290" name="Shape 290"/>
          <p:cNvSpPr/>
          <p:nvPr/>
        </p:nvSpPr>
        <p:spPr>
          <a:xfrm>
            <a:off y="1862400" x="2546225"/>
            <a:ext cy="4475175" cx="5822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Blue Hibiscus</a:t>
            </a:r>
          </a:p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45" name="Shape 45"/>
          <p:cNvSpPr/>
          <p:nvPr/>
        </p:nvSpPr>
        <p:spPr>
          <a:xfrm>
            <a:off y="1998800" x="1934124"/>
            <a:ext cy="4378024" cx="63170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4" name="Shape 2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5" name="Shape 29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Waxleaf Privet</a:t>
            </a:r>
          </a:p>
        </p:txBody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297" name="Shape 297"/>
          <p:cNvSpPr/>
          <p:nvPr/>
        </p:nvSpPr>
        <p:spPr>
          <a:xfrm>
            <a:off y="1723950" x="2196025"/>
            <a:ext cy="4632674" cx="62242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1" name="Shape 3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2" name="Shape 30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Chinese Fringe Flower</a:t>
            </a:r>
          </a:p>
        </p:txBody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304" name="Shape 304"/>
          <p:cNvSpPr/>
          <p:nvPr/>
        </p:nvSpPr>
        <p:spPr>
          <a:xfrm>
            <a:off y="1704000" x="2225199"/>
            <a:ext cy="4637200" cx="61567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8" name="Shape 3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9" name="Shape 30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Oregon Grape</a:t>
            </a:r>
          </a:p>
        </p:txBody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311" name="Shape 311"/>
          <p:cNvSpPr/>
          <p:nvPr/>
        </p:nvSpPr>
        <p:spPr>
          <a:xfrm>
            <a:off y="1890775" x="2050100"/>
            <a:ext cy="4534925" cx="64026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5" name="Shape 3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6" name="Shape 31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African Boxwood</a:t>
            </a:r>
          </a:p>
        </p:txBody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318" name="Shape 318"/>
          <p:cNvSpPr/>
          <p:nvPr/>
        </p:nvSpPr>
        <p:spPr>
          <a:xfrm>
            <a:off y="1966775" x="2648350"/>
            <a:ext cy="4316874" cx="57719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2" name="Shape 3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3" name="Shape 32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Gulf Stream Heavenly Bamboo</a:t>
            </a:r>
          </a:p>
        </p:txBody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325" name="Shape 325"/>
          <p:cNvSpPr/>
          <p:nvPr/>
        </p:nvSpPr>
        <p:spPr>
          <a:xfrm>
            <a:off y="1735500" x="4355549"/>
            <a:ext cy="4578775" cx="40311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9" name="Shape 3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0" name="Shape 33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Dwarf Heavenly Bamboo</a:t>
            </a:r>
          </a:p>
        </p:txBody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332" name="Shape 332"/>
          <p:cNvSpPr/>
          <p:nvPr/>
        </p:nvSpPr>
        <p:spPr>
          <a:xfrm>
            <a:off y="1750275" x="3626000"/>
            <a:ext cy="4624800" cx="46459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6" name="Shape 3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7" name="Shape 33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Oleander</a:t>
            </a:r>
          </a:p>
        </p:txBody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339" name="Shape 339"/>
          <p:cNvSpPr/>
          <p:nvPr/>
        </p:nvSpPr>
        <p:spPr>
          <a:xfrm>
            <a:off y="1793374" x="2356525"/>
            <a:ext cy="4574574" cx="60611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3" name="Shape 3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4" name="Shape 34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Philodendron</a:t>
            </a:r>
          </a:p>
        </p:txBody>
      </p:sp>
      <p:sp>
        <p:nvSpPr>
          <p:cNvPr id="345" name="Shape 345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346" name="Shape 346"/>
          <p:cNvSpPr/>
          <p:nvPr/>
        </p:nvSpPr>
        <p:spPr>
          <a:xfrm>
            <a:off y="1995050" x="3932400"/>
            <a:ext cy="4325500" cx="43433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0" name="Shape 3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1" name="Shape 35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Pygmy Date Palm</a:t>
            </a:r>
          </a:p>
        </p:txBody>
      </p:sp>
      <p:sp>
        <p:nvSpPr>
          <p:cNvPr id="352" name="Shape 35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353" name="Shape 353"/>
          <p:cNvSpPr/>
          <p:nvPr/>
        </p:nvSpPr>
        <p:spPr>
          <a:xfrm>
            <a:off y="1708875" x="2239800"/>
            <a:ext cy="4589374" cx="61367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7" name="Shape 3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8" name="Shape 35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New Zealand Flax</a:t>
            </a:r>
          </a:p>
        </p:txBody>
      </p:sp>
      <p:sp>
        <p:nvSpPr>
          <p:cNvPr id="359" name="Shape 359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360" name="Shape 360"/>
          <p:cNvSpPr/>
          <p:nvPr/>
        </p:nvSpPr>
        <p:spPr>
          <a:xfrm>
            <a:off y="1745449" x="4866250"/>
            <a:ext cy="4618875" cx="34490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Gold Dust Plant</a:t>
            </a:r>
          </a:p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52" name="Shape 52"/>
          <p:cNvSpPr/>
          <p:nvPr/>
        </p:nvSpPr>
        <p:spPr>
          <a:xfrm>
            <a:off y="1733750" x="1306950"/>
            <a:ext cy="4430025" cx="71238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4" name="Shape 3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5" name="Shape 36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Fraser's Photinia </a:t>
            </a:r>
          </a:p>
        </p:txBody>
      </p:sp>
      <p:sp>
        <p:nvSpPr>
          <p:cNvPr id="366" name="Shape 36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367" name="Shape 367"/>
          <p:cNvSpPr/>
          <p:nvPr/>
        </p:nvSpPr>
        <p:spPr>
          <a:xfrm>
            <a:off y="1762625" x="2225174"/>
            <a:ext cy="4526524" cx="60565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1" name="Shape 3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2" name="Shape 37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Lily of the Valley</a:t>
            </a:r>
          </a:p>
        </p:txBody>
      </p:sp>
      <p:sp>
        <p:nvSpPr>
          <p:cNvPr id="373" name="Shape 373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374" name="Shape 374"/>
          <p:cNvSpPr/>
          <p:nvPr/>
        </p:nvSpPr>
        <p:spPr>
          <a:xfrm>
            <a:off y="1765600" x="4428500"/>
            <a:ext cy="4597925" cx="38284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8" name="Shape 3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9" name="Shape 37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Mugho Pine</a:t>
            </a:r>
          </a:p>
        </p:txBody>
      </p:sp>
      <p:sp>
        <p:nvSpPr>
          <p:cNvPr id="380" name="Shape 38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381" name="Shape 381"/>
          <p:cNvSpPr/>
          <p:nvPr/>
        </p:nvSpPr>
        <p:spPr>
          <a:xfrm>
            <a:off y="1760100" x="2196000"/>
            <a:ext cy="4590025" cx="6126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5" name="Shape 3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6" name="Shape 38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Black Stem Pittosporum </a:t>
            </a:r>
          </a:p>
        </p:txBody>
      </p:sp>
      <p:sp>
        <p:nvSpPr>
          <p:cNvPr id="387" name="Shape 387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388" name="Shape 388"/>
          <p:cNvSpPr/>
          <p:nvPr/>
        </p:nvSpPr>
        <p:spPr>
          <a:xfrm>
            <a:off y="1835275" x="2356500"/>
            <a:ext cy="4523775" cx="60426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2" name="Shape 3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3" name="Shape 39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Dwarf Wheelers Dwarf Mock Orange</a:t>
            </a:r>
          </a:p>
        </p:txBody>
      </p:sp>
      <p:sp>
        <p:nvSpPr>
          <p:cNvPr id="394" name="Shape 394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395" name="Shape 395"/>
          <p:cNvSpPr/>
          <p:nvPr/>
        </p:nvSpPr>
        <p:spPr>
          <a:xfrm>
            <a:off y="1836649" x="2458675"/>
            <a:ext cy="4422700" cx="59340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9" name="Shape 3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0" name="Shape 40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Cape Plumbago</a:t>
            </a:r>
          </a:p>
        </p:txBody>
      </p:sp>
      <p:sp>
        <p:nvSpPr>
          <p:cNvPr id="401" name="Shape 401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402" name="Shape 402"/>
          <p:cNvSpPr/>
          <p:nvPr/>
        </p:nvSpPr>
        <p:spPr>
          <a:xfrm>
            <a:off y="1734500" x="1028700"/>
            <a:ext cy="4534374" cx="74311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6" name="Shape 4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7" name="Shape 40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Strawberry Guava</a:t>
            </a:r>
          </a:p>
        </p:txBody>
      </p:sp>
      <p:sp>
        <p:nvSpPr>
          <p:cNvPr id="408" name="Shape 408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409" name="Shape 409"/>
          <p:cNvSpPr/>
          <p:nvPr/>
        </p:nvSpPr>
        <p:spPr>
          <a:xfrm>
            <a:off y="1760124" x="2341950"/>
            <a:ext cy="4612899" cx="59849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3" name="Shape 4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4" name="Shape 4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Graber Firethorn</a:t>
            </a:r>
          </a:p>
        </p:txBody>
      </p:sp>
      <p:sp>
        <p:nvSpPr>
          <p:cNvPr id="415" name="Shape 415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416" name="Shape 416"/>
          <p:cNvSpPr/>
          <p:nvPr/>
        </p:nvSpPr>
        <p:spPr>
          <a:xfrm>
            <a:off y="1780475" x="1568600"/>
            <a:ext cy="4485750" cx="67144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0" name="Shape 4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1" name="Shape 42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Flowering Indian Hawthorne</a:t>
            </a:r>
          </a:p>
        </p:txBody>
      </p:sp>
      <p:sp>
        <p:nvSpPr>
          <p:cNvPr id="422" name="Shape 42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423" name="Shape 423"/>
          <p:cNvSpPr/>
          <p:nvPr/>
        </p:nvSpPr>
        <p:spPr>
          <a:xfrm>
            <a:off y="1765075" x="2020950"/>
            <a:ext cy="4579975" cx="6386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7" name="Shape 4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8" name="Shape 42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Southern Indica Azalea</a:t>
            </a:r>
          </a:p>
        </p:txBody>
      </p:sp>
      <p:sp>
        <p:nvSpPr>
          <p:cNvPr id="429" name="Shape 429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430" name="Shape 430"/>
          <p:cNvSpPr/>
          <p:nvPr/>
        </p:nvSpPr>
        <p:spPr>
          <a:xfrm>
            <a:off y="1695599" x="2210599"/>
            <a:ext cy="4624750" cx="61359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Golden Goddess Bamboo</a:t>
            </a:r>
          </a:p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59" name="Shape 59"/>
          <p:cNvSpPr/>
          <p:nvPr/>
        </p:nvSpPr>
        <p:spPr>
          <a:xfrm>
            <a:off y="1767624" x="4476949"/>
            <a:ext cy="4632850" cx="34352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4" name="Shape 4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5" name="Shape 43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Rhododendron </a:t>
            </a:r>
          </a:p>
        </p:txBody>
      </p:sp>
      <p:sp>
        <p:nvSpPr>
          <p:cNvPr id="436" name="Shape 43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437" name="Shape 437"/>
          <p:cNvSpPr/>
          <p:nvPr/>
        </p:nvSpPr>
        <p:spPr>
          <a:xfrm>
            <a:off y="1868174" x="1758275"/>
            <a:ext cy="4409599" cx="6583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1" name="Shape 4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2" name="Shape 44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Rose</a:t>
            </a:r>
          </a:p>
        </p:txBody>
      </p:sp>
      <p:sp>
        <p:nvSpPr>
          <p:cNvPr id="443" name="Shape 443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444" name="Shape 444"/>
          <p:cNvSpPr/>
          <p:nvPr/>
        </p:nvSpPr>
        <p:spPr>
          <a:xfrm>
            <a:off y="1713374" x="2239825"/>
            <a:ext cy="4552449" cx="60319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8" name="Shape 4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9" name="Shape 44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Paraguay Nightshade</a:t>
            </a:r>
          </a:p>
        </p:txBody>
      </p:sp>
      <p:sp>
        <p:nvSpPr>
          <p:cNvPr id="450" name="Shape 45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451" name="Shape 451"/>
          <p:cNvSpPr/>
          <p:nvPr/>
        </p:nvSpPr>
        <p:spPr>
          <a:xfrm>
            <a:off y="1744550" x="2239775"/>
            <a:ext cy="4514174" cx="60305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5" name="Shape 4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6" name="Shape 45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Spirea</a:t>
            </a:r>
          </a:p>
        </p:txBody>
      </p:sp>
      <p:sp>
        <p:nvSpPr>
          <p:cNvPr id="457" name="Shape 457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458" name="Shape 458"/>
          <p:cNvSpPr/>
          <p:nvPr/>
        </p:nvSpPr>
        <p:spPr>
          <a:xfrm>
            <a:off y="1784350" x="1028725"/>
            <a:ext cy="4610775" cx="73638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2" name="Shape 4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3" name="Shape 46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Bird of Paradise</a:t>
            </a:r>
          </a:p>
        </p:txBody>
      </p:sp>
      <p:sp>
        <p:nvSpPr>
          <p:cNvPr id="464" name="Shape 464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465" name="Shape 465"/>
          <p:cNvSpPr/>
          <p:nvPr/>
        </p:nvSpPr>
        <p:spPr>
          <a:xfrm>
            <a:off y="1704999" x="4822500"/>
            <a:ext cy="4730274" cx="35193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9" name="Shape 4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0" name="Shape 47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Common Lilac</a:t>
            </a:r>
          </a:p>
        </p:txBody>
      </p:sp>
      <p:sp>
        <p:nvSpPr>
          <p:cNvPr id="471" name="Shape 471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472" name="Shape 472"/>
          <p:cNvSpPr/>
          <p:nvPr/>
        </p:nvSpPr>
        <p:spPr>
          <a:xfrm>
            <a:off y="1940125" x="3698925"/>
            <a:ext cy="4439174" cx="47930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6" name="Shape 4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7" name="Shape 47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Brush Cherry</a:t>
            </a:r>
          </a:p>
        </p:txBody>
      </p:sp>
      <p:sp>
        <p:nvSpPr>
          <p:cNvPr id="478" name="Shape 478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479" name="Shape 479"/>
          <p:cNvSpPr/>
          <p:nvPr/>
        </p:nvSpPr>
        <p:spPr>
          <a:xfrm>
            <a:off y="1845075" x="4953800"/>
            <a:ext cy="4489250" cx="33499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3" name="Shape 4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4" name="Shape 48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Cape Honeysuckle</a:t>
            </a:r>
          </a:p>
        </p:txBody>
      </p:sp>
      <p:sp>
        <p:nvSpPr>
          <p:cNvPr id="485" name="Shape 485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486" name="Shape 486"/>
          <p:cNvSpPr/>
          <p:nvPr/>
        </p:nvSpPr>
        <p:spPr>
          <a:xfrm>
            <a:off y="1766774" x="5304000"/>
            <a:ext cy="4669299" cx="31063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0" name="Shape 4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1" name="Shape 49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Ternstroemia</a:t>
            </a:r>
          </a:p>
        </p:txBody>
      </p:sp>
      <p:sp>
        <p:nvSpPr>
          <p:cNvPr id="492" name="Shape 49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493" name="Shape 493"/>
          <p:cNvSpPr/>
          <p:nvPr/>
        </p:nvSpPr>
        <p:spPr>
          <a:xfrm>
            <a:off y="1811799" x="2210599"/>
            <a:ext cy="4525574" cx="6157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7" name="Shape 4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8" name="Shape 49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Bush Germander</a:t>
            </a:r>
          </a:p>
        </p:txBody>
      </p:sp>
      <p:sp>
        <p:nvSpPr>
          <p:cNvPr id="499" name="Shape 499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500" name="Shape 500"/>
          <p:cNvSpPr/>
          <p:nvPr/>
        </p:nvSpPr>
        <p:spPr>
          <a:xfrm>
            <a:off y="1813774" x="4880850"/>
            <a:ext cy="4579724" cx="34053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Japanese Barberry</a:t>
            </a:r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66" name="Shape 66"/>
          <p:cNvSpPr/>
          <p:nvPr/>
        </p:nvSpPr>
        <p:spPr>
          <a:xfrm>
            <a:off y="1795412" x="2041999"/>
            <a:ext cy="4577274" cx="63234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4" name="Shape 5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5" name="Shape 50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Dwarf Golden Arborvitae</a:t>
            </a:r>
          </a:p>
        </p:txBody>
      </p:sp>
      <p:sp>
        <p:nvSpPr>
          <p:cNvPr id="506" name="Shape 50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507" name="Shape 507"/>
          <p:cNvSpPr/>
          <p:nvPr/>
        </p:nvSpPr>
        <p:spPr>
          <a:xfrm>
            <a:off y="1783749" x="2531625"/>
            <a:ext cy="4561925" cx="58661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1" name="Shape 5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2" name="Shape 51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Princess Flower</a:t>
            </a:r>
          </a:p>
        </p:txBody>
      </p:sp>
      <p:sp>
        <p:nvSpPr>
          <p:cNvPr id="513" name="Shape 513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514" name="Shape 514"/>
          <p:cNvSpPr/>
          <p:nvPr/>
        </p:nvSpPr>
        <p:spPr>
          <a:xfrm>
            <a:off y="1736925" x="1670724"/>
            <a:ext cy="4554849" cx="66423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8" name="Shape 5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9" name="Shape 51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Common Snowball</a:t>
            </a:r>
          </a:p>
        </p:txBody>
      </p:sp>
      <p:sp>
        <p:nvSpPr>
          <p:cNvPr id="520" name="Shape 52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521" name="Shape 521"/>
          <p:cNvSpPr/>
          <p:nvPr/>
        </p:nvSpPr>
        <p:spPr>
          <a:xfrm>
            <a:off y="1729075" x="3728100"/>
            <a:ext cy="4536749" cx="45367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5" name="Shape 5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6" name="Shape 52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Spring Bouquet Viburnum </a:t>
            </a:r>
          </a:p>
        </p:txBody>
      </p:sp>
      <p:sp>
        <p:nvSpPr>
          <p:cNvPr id="527" name="Shape 527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528" name="Shape 528"/>
          <p:cNvSpPr/>
          <p:nvPr/>
        </p:nvSpPr>
        <p:spPr>
          <a:xfrm>
            <a:off y="1812800" x="1451875"/>
            <a:ext cy="4592475" cx="69157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2" name="Shape 5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3" name="Shape 53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Coast Rosemary</a:t>
            </a:r>
          </a:p>
        </p:txBody>
      </p:sp>
      <p:sp>
        <p:nvSpPr>
          <p:cNvPr id="534" name="Shape 534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535" name="Shape 535"/>
          <p:cNvSpPr/>
          <p:nvPr/>
        </p:nvSpPr>
        <p:spPr>
          <a:xfrm>
            <a:off y="1779250" x="3757325"/>
            <a:ext cy="4562174" cx="46021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9" name="Shape 5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0" name="Shape 54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Shiny Xylosma </a:t>
            </a:r>
          </a:p>
        </p:txBody>
      </p:sp>
      <p:sp>
        <p:nvSpPr>
          <p:cNvPr id="541" name="Shape 541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542" name="Shape 542"/>
          <p:cNvSpPr/>
          <p:nvPr/>
        </p:nvSpPr>
        <p:spPr>
          <a:xfrm>
            <a:off y="1852675" x="2458675"/>
            <a:ext cy="4495649" cx="59444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6" name="Shape 5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7" name="Shape 54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Spanish Dagger</a:t>
            </a:r>
          </a:p>
        </p:txBody>
      </p:sp>
      <p:sp>
        <p:nvSpPr>
          <p:cNvPr id="548" name="Shape 548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549" name="Shape 549"/>
          <p:cNvSpPr/>
          <p:nvPr/>
        </p:nvSpPr>
        <p:spPr>
          <a:xfrm>
            <a:off y="1735024" x="3815675"/>
            <a:ext cy="4609424" cx="43545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Yesterday-Today-Tomorrow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73" name="Shape 73"/>
          <p:cNvSpPr/>
          <p:nvPr/>
        </p:nvSpPr>
        <p:spPr>
          <a:xfrm>
            <a:off y="1834074" x="1502600"/>
            <a:ext cy="4470250" cx="68538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Butterfly Bush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80" name="Shape 80"/>
          <p:cNvSpPr/>
          <p:nvPr/>
        </p:nvSpPr>
        <p:spPr>
          <a:xfrm>
            <a:off y="1183425" x="3983799"/>
            <a:ext cy="5095500" cx="42657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Custom 346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