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2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jp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jp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Bedding Plants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Cosmos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7" name="Shape 87"/>
          <p:cNvSpPr/>
          <p:nvPr/>
        </p:nvSpPr>
        <p:spPr>
          <a:xfrm>
            <a:off y="2216650" x="2643025"/>
            <a:ext cy="4036025" cx="54702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Cyclamen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4" name="Shape 94"/>
          <p:cNvSpPr/>
          <p:nvPr/>
        </p:nvSpPr>
        <p:spPr>
          <a:xfrm>
            <a:off y="1858525" x="2411875"/>
            <a:ext cy="4327100" cx="57884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Dahlia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1" name="Shape 101"/>
          <p:cNvSpPr/>
          <p:nvPr/>
        </p:nvSpPr>
        <p:spPr>
          <a:xfrm>
            <a:off y="1876549" x="2781749"/>
            <a:ext cy="4224724" cx="5617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Lisianthus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8" name="Shape 108"/>
          <p:cNvSpPr/>
          <p:nvPr/>
        </p:nvSpPr>
        <p:spPr>
          <a:xfrm>
            <a:off y="2047124" x="3644775"/>
            <a:ext cy="4258200" cx="4432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Impatiens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15" name="Shape 115"/>
          <p:cNvSpPr/>
          <p:nvPr/>
        </p:nvSpPr>
        <p:spPr>
          <a:xfrm>
            <a:off y="1942174" x="2596800"/>
            <a:ext cy="4261550" cx="5670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Lobelia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2" name="Shape 122"/>
          <p:cNvSpPr/>
          <p:nvPr/>
        </p:nvSpPr>
        <p:spPr>
          <a:xfrm>
            <a:off y="1799975" x="2458100"/>
            <a:ext cy="4410049" cx="571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Sweet Alyssum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9" name="Shape 129"/>
          <p:cNvSpPr/>
          <p:nvPr/>
        </p:nvSpPr>
        <p:spPr>
          <a:xfrm>
            <a:off y="1733500" x="2226899"/>
            <a:ext cy="4344224" cx="5816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Stock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6" name="Shape 136"/>
          <p:cNvSpPr/>
          <p:nvPr/>
        </p:nvSpPr>
        <p:spPr>
          <a:xfrm>
            <a:off y="1913600" x="1903300"/>
            <a:ext cy="4213950" cx="6338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Iceland Poppy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3" name="Shape 143"/>
          <p:cNvSpPr/>
          <p:nvPr/>
        </p:nvSpPr>
        <p:spPr>
          <a:xfrm>
            <a:off y="1823325" x="2381025"/>
            <a:ext cy="4344149" cx="5770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Petunia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0" name="Shape 150"/>
          <p:cNvSpPr/>
          <p:nvPr/>
        </p:nvSpPr>
        <p:spPr>
          <a:xfrm>
            <a:off y="1986000" x="2180700"/>
            <a:ext cy="4189624" cx="6260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Floss Flower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>
            <a:off y="2511850" x="3382775"/>
            <a:ext cy="3782500" cx="50704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English Primrose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7" name="Shape 157"/>
          <p:cNvSpPr/>
          <p:nvPr/>
        </p:nvSpPr>
        <p:spPr>
          <a:xfrm>
            <a:off y="1841600" x="2430499"/>
            <a:ext cy="4219699" cx="5622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Scarlet Sage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4" name="Shape 164"/>
          <p:cNvSpPr/>
          <p:nvPr/>
        </p:nvSpPr>
        <p:spPr>
          <a:xfrm>
            <a:off y="1826224" x="2211525"/>
            <a:ext cy="4579699" cx="61266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Cineraria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1" name="Shape 171"/>
          <p:cNvSpPr/>
          <p:nvPr/>
        </p:nvSpPr>
        <p:spPr>
          <a:xfrm>
            <a:off y="1857025" x="2368700"/>
            <a:ext cy="4316724" cx="57354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Marigold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8" name="Shape 178"/>
          <p:cNvSpPr/>
          <p:nvPr/>
        </p:nvSpPr>
        <p:spPr>
          <a:xfrm>
            <a:off y="1718349" x="2380674"/>
            <a:ext cy="4478975" cx="5950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Pansy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85" name="Shape 185"/>
          <p:cNvSpPr/>
          <p:nvPr/>
        </p:nvSpPr>
        <p:spPr>
          <a:xfrm>
            <a:off y="1902575" x="2735500"/>
            <a:ext cy="4175150" cx="5544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Zinnia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92" name="Shape 192"/>
          <p:cNvSpPr/>
          <p:nvPr/>
        </p:nvSpPr>
        <p:spPr>
          <a:xfrm>
            <a:off y="1826225" x="2404275"/>
            <a:ext cy="4482674" cx="5952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Snapdragon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2308550" x="3475225"/>
            <a:ext cy="3604074" cx="48328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Bedding Begonia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>
            <a:off y="2119049" x="2513800"/>
            <a:ext cy="3946850" cx="5238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English Daisy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1843324" x="2581350"/>
            <a:ext cy="4105699" cx="54440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Calendula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9" name="Shape 59"/>
          <p:cNvSpPr/>
          <p:nvPr/>
        </p:nvSpPr>
        <p:spPr>
          <a:xfrm>
            <a:off y="1839524" x="2226900"/>
            <a:ext cy="4214675" cx="58103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Million Bells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>
            <a:off y="1739549" x="2226924"/>
            <a:ext cy="4324499" cx="57702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Madagascar Periwinkle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3" name="Shape 73"/>
          <p:cNvSpPr/>
          <p:nvPr/>
        </p:nvSpPr>
        <p:spPr>
          <a:xfrm>
            <a:off y="1835850" x="2442650"/>
            <a:ext cy="4134849" cx="551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Coleus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0" name="Shape 80"/>
          <p:cNvSpPr/>
          <p:nvPr/>
        </p:nvSpPr>
        <p:spPr>
          <a:xfrm>
            <a:off y="1739024" x="2504324"/>
            <a:ext cy="4223550" cx="5586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